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0" r:id="rId3"/>
    <p:sldId id="278" r:id="rId4"/>
    <p:sldId id="272" r:id="rId5"/>
    <p:sldId id="273" r:id="rId6"/>
    <p:sldId id="274" r:id="rId7"/>
    <p:sldId id="275" r:id="rId8"/>
    <p:sldId id="276" r:id="rId9"/>
    <p:sldId id="279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>
      <p:cViewPr varScale="1">
        <p:scale>
          <a:sx n="84" d="100"/>
          <a:sy n="84" d="100"/>
        </p:scale>
        <p:origin x="658" y="4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20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an animal and or plant found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custom or tradition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the head leader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that illustrates some part of your country’s economy.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SREDNJA Azija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Marija Džavić</a:t>
            </a: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7. Razred</a:t>
            </a: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OŠ,,Pionir“ Stari Žednik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8358">
            <a:off x="225733" y="209273"/>
            <a:ext cx="2650330" cy="2781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4" y="1828800"/>
            <a:ext cx="10061374" cy="4408512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    DRŽave i glavni gradovi</a:t>
            </a:r>
            <a:endParaRPr lang="sr-Latn-RS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13219"/>
              </p:ext>
            </p:extLst>
          </p:nvPr>
        </p:nvGraphicFramePr>
        <p:xfrm>
          <a:off x="1917948" y="2132856"/>
          <a:ext cx="8568952" cy="4333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4476"/>
                <a:gridCol w="4284476"/>
              </a:tblGrid>
              <a:tr h="722176">
                <a:tc>
                  <a:txBody>
                    <a:bodyPr/>
                    <a:lstStyle/>
                    <a:p>
                      <a:pPr algn="ctr"/>
                      <a:r>
                        <a:rPr lang="sr-Latn-R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Kazahstan</a:t>
                      </a:r>
                      <a:endParaRPr lang="sr-Latn-R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Astana</a:t>
                      </a:r>
                      <a:endParaRPr lang="sr-Latn-R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2176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Kirgistan</a:t>
                      </a:r>
                      <a:endParaRPr lang="sr-Latn-R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Biškek</a:t>
                      </a:r>
                      <a:endParaRPr lang="sr-Latn-R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2176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Mongolija</a:t>
                      </a:r>
                      <a:endParaRPr lang="sr-Latn-R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Ulan Bator</a:t>
                      </a:r>
                      <a:endParaRPr lang="sr-Latn-R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2176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Tadžikistan</a:t>
                      </a:r>
                      <a:endParaRPr lang="sr-Latn-R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Dušanbe</a:t>
                      </a:r>
                      <a:endParaRPr lang="sr-Latn-R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2176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Turkmenistan</a:t>
                      </a:r>
                      <a:endParaRPr lang="sr-Latn-R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Ašhabad</a:t>
                      </a:r>
                      <a:endParaRPr lang="sr-Latn-R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2176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Uzbekistan</a:t>
                      </a:r>
                      <a:endParaRPr lang="sr-Latn-R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Taškent</a:t>
                      </a:r>
                      <a:endParaRPr lang="sr-Latn-R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Reljef</a:t>
            </a:r>
            <a:endParaRPr lang="sr-Latn-RS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5" y="1556792"/>
            <a:ext cx="4987156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čne: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planine:Hindikuš,Karakorum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, Himalaji...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Pustinje:Kizilkum;Karakum, Gobi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Nizije:Prikaspijska i Turanska nizija</a:t>
            </a:r>
          </a:p>
          <a:p>
            <a:pPr>
              <a:buFont typeface="Wingdings" panose="05000000000000000000" pitchFamily="2" charset="2"/>
              <a:buChar char="v"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u="sng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KLIMA</a:t>
            </a:r>
            <a:endParaRPr lang="en-US" u="sng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Planinska klima </a:t>
            </a:r>
          </a:p>
          <a:p>
            <a:pPr>
              <a:buFont typeface="Wingdings" panose="05000000000000000000" pitchFamily="2" charset="2"/>
              <a:buChar char="v"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Kontinentalna (pustinje)</a:t>
            </a:r>
          </a:p>
          <a:p>
            <a:pPr>
              <a:buFont typeface="Wingdings" panose="05000000000000000000" pitchFamily="2" charset="2"/>
              <a:buChar char="v"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Kontinentalna (stepe)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618504"/>
            <a:ext cx="3632403" cy="2314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5" y="4011908"/>
            <a:ext cx="3632403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2780929"/>
            <a:ext cx="352839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cap="none" dirty="0" smtClean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HIDROGRAFIJA</a:t>
            </a:r>
            <a:endParaRPr lang="en-US" cap="none" dirty="0">
              <a:ln w="0"/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RS" dirty="0"/>
              <a:t>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Reke:Amu Darja, Sir Darja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Jezera:Aralsko,Kaspijsko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3861048"/>
            <a:ext cx="3828504" cy="2884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196168"/>
            <a:ext cx="2355169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1988840"/>
            <a:ext cx="3816424" cy="2567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Privreda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Poljoprivreda:uzgoj žitarica,šećerne repe,povrća,belog duda,belog maka i pamuka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Stočarstvo:konji,svilene bube,ovce,jakovi  i kamila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Prirodna bogatstva:nalazišta nafte,zemnog gasa,proizvodnja bakra,kalaja,nikla...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916832"/>
            <a:ext cx="3144092" cy="228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2288465"/>
            <a:ext cx="1944216" cy="122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40" y="72125"/>
            <a:ext cx="366543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4202892"/>
            <a:ext cx="3878668" cy="252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1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Stanovništvo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Samo dva posto od cele azije je naseljeno u Srednjoj Aziji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Mongoli žive nomadskim načinom života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Mongoli većinom ipovedaju lamaizam a zapadni deo Srednje Azije ispoveda islam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Veliki  uticaj donedavnoj pripadnosti SSSR</a:t>
            </a:r>
            <a:r>
              <a:rPr lang="en-US" dirty="0" smtClean="0"/>
              <a:t> </a:t>
            </a:r>
            <a:r>
              <a:rPr lang="sr-Latn-RS" dirty="0" smtClean="0"/>
              <a:t>-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2234803"/>
            <a:ext cx="4708525" cy="3531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04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Zanimljivosti</a:t>
            </a:r>
            <a:r>
              <a:rPr lang="sr-Latn-RS" dirty="0" smtClean="0">
                <a:latin typeface="Arial Black" panose="020B0A04020102020204" pitchFamily="34" charset="0"/>
              </a:rPr>
              <a:t> </a:t>
            </a:r>
            <a:r>
              <a:rPr lang="sr-Latn-RS" dirty="0" smtClean="0"/>
              <a:t> </a:t>
            </a:r>
            <a:br>
              <a:rPr lang="sr-Latn-RS" dirty="0" smtClean="0"/>
            </a:br>
            <a:r>
              <a:rPr lang="sr-Latn-RS" dirty="0" smtClean="0"/>
              <a:t>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Nomadski način života</a:t>
            </a:r>
          </a:p>
          <a:p>
            <a:r>
              <a:rPr lang="sr-Latn-RS" dirty="0" smtClean="0"/>
              <a:t>Himalaji u prevodu sa sanskrita znači kuća od snega</a:t>
            </a:r>
          </a:p>
          <a:p>
            <a:r>
              <a:rPr lang="sr-Latn-RS" dirty="0" smtClean="0"/>
              <a:t>Tartar biftek</a:t>
            </a:r>
          </a:p>
          <a:p>
            <a:r>
              <a:rPr lang="sr-Latn-RS" dirty="0" smtClean="0"/>
              <a:t>Džingis Kan</a:t>
            </a:r>
          </a:p>
          <a:p>
            <a:r>
              <a:rPr lang="sr-Latn-RS" dirty="0" smtClean="0"/>
              <a:t>Fermentisano konjsko mleko je kazahstansko nacionalno piće</a:t>
            </a:r>
          </a:p>
          <a:p>
            <a:pPr marL="45720" indent="0">
              <a:buNone/>
            </a:pPr>
            <a:endParaRPr lang="sr-Latn-RS" dirty="0" smtClean="0"/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31031"/>
            <a:ext cx="2493134" cy="1412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06" y="1196752"/>
            <a:ext cx="2978598" cy="1810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05" y="4452396"/>
            <a:ext cx="3142104" cy="1767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41" y="3212976"/>
            <a:ext cx="3106316" cy="123942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9929432">
            <a:off x="7551289" y="2729703"/>
            <a:ext cx="576064" cy="64807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sz="2400"/>
          </a:p>
        </p:txBody>
      </p:sp>
      <p:sp>
        <p:nvSpPr>
          <p:cNvPr id="11" name="Right Arrow 10"/>
          <p:cNvSpPr/>
          <p:nvPr/>
        </p:nvSpPr>
        <p:spPr>
          <a:xfrm rot="1211998">
            <a:off x="7461953" y="4000500"/>
            <a:ext cx="576675" cy="65263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32989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5" y="44624"/>
            <a:ext cx="10585178" cy="681337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 flipH="1">
            <a:off x="10971212" y="61264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5373217"/>
            <a:ext cx="8712968" cy="798982"/>
          </a:xfrm>
        </p:spPr>
        <p:txBody>
          <a:bodyPr>
            <a:normAutofit/>
          </a:bodyPr>
          <a:lstStyle/>
          <a:p>
            <a:r>
              <a:rPr lang="sr-Latn-RS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HVALA NA PAŽNJI !</a:t>
            </a:r>
            <a:endParaRPr lang="sr-Latn-RS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238</TotalTime>
  <Words>215</Words>
  <Application>Microsoft Office PowerPoint</Application>
  <PresentationFormat>Custom</PresentationFormat>
  <Paragraphs>60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Century Gothic</vt:lpstr>
      <vt:lpstr>Wingdings</vt:lpstr>
      <vt:lpstr>World country report presentation</vt:lpstr>
      <vt:lpstr>SREDNJA Azija</vt:lpstr>
      <vt:lpstr>     DRŽave i glavni gradovi</vt:lpstr>
      <vt:lpstr>Reljef</vt:lpstr>
      <vt:lpstr>KLIMA</vt:lpstr>
      <vt:lpstr>HIDROGRAFIJA</vt:lpstr>
      <vt:lpstr>Privreda</vt:lpstr>
      <vt:lpstr>Stanovništvo</vt:lpstr>
      <vt:lpstr>Zanimljivosti             </vt:lpstr>
      <vt:lpstr>       HVALA NA PAŽNJI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SREDNJA Azija</dc:title>
  <dc:creator>marija</dc:creator>
  <cp:lastModifiedBy>marija</cp:lastModifiedBy>
  <cp:revision>25</cp:revision>
  <dcterms:created xsi:type="dcterms:W3CDTF">2018-11-13T20:43:43Z</dcterms:created>
  <dcterms:modified xsi:type="dcterms:W3CDTF">2018-11-18T20:45:01Z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